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95" r:id="rId4"/>
    <p:sldId id="296" r:id="rId5"/>
    <p:sldId id="297" r:id="rId6"/>
    <p:sldId id="298" r:id="rId7"/>
    <p:sldId id="284" r:id="rId8"/>
    <p:sldId id="263" r:id="rId9"/>
    <p:sldId id="286" r:id="rId10"/>
    <p:sldId id="300" r:id="rId11"/>
    <p:sldId id="301" r:id="rId12"/>
    <p:sldId id="302" r:id="rId13"/>
    <p:sldId id="303" r:id="rId14"/>
    <p:sldId id="304" r:id="rId15"/>
    <p:sldId id="306" r:id="rId16"/>
    <p:sldId id="307" r:id="rId17"/>
    <p:sldId id="30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2057"/>
    <a:srgbClr val="F7C100"/>
    <a:srgbClr val="00A1E1"/>
    <a:srgbClr val="FF5A5F"/>
    <a:srgbClr val="FF3A57"/>
    <a:srgbClr val="16252B"/>
    <a:srgbClr val="00C2F4"/>
    <a:srgbClr val="F4F6F7"/>
    <a:srgbClr val="F5F2EF"/>
    <a:srgbClr val="6AA2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630" y="9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A23B-DAD0-4D45-B9D9-9CAAACB9F5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663BDC-8529-4D1D-912A-01CDE3191C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D3E3B3-67D0-4B60-BB4C-662C10B01B8D}"/>
              </a:ext>
            </a:extLst>
          </p:cNvPr>
          <p:cNvSpPr>
            <a:spLocks noGrp="1"/>
          </p:cNvSpPr>
          <p:nvPr>
            <p:ph type="dt" sz="half" idx="10"/>
          </p:nvPr>
        </p:nvSpPr>
        <p:spPr/>
        <p:txBody>
          <a:bodyPr/>
          <a:lstStyle/>
          <a:p>
            <a:fld id="{CBB2B4BF-559A-484F-8D14-F7F9627CD1F8}" type="datetimeFigureOut">
              <a:rPr lang="en-US" smtClean="0"/>
              <a:t>5/1/2019</a:t>
            </a:fld>
            <a:endParaRPr lang="en-US"/>
          </a:p>
        </p:txBody>
      </p:sp>
      <p:sp>
        <p:nvSpPr>
          <p:cNvPr id="5" name="Footer Placeholder 4">
            <a:extLst>
              <a:ext uri="{FF2B5EF4-FFF2-40B4-BE49-F238E27FC236}">
                <a16:creationId xmlns:a16="http://schemas.microsoft.com/office/drawing/2014/main" id="{20545D02-7F6F-4700-9A21-BF6C9895B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12373-886A-47AD-83B3-36D8665EFCBD}"/>
              </a:ext>
            </a:extLst>
          </p:cNvPr>
          <p:cNvSpPr>
            <a:spLocks noGrp="1"/>
          </p:cNvSpPr>
          <p:nvPr>
            <p:ph type="sldNum" sz="quarter" idx="12"/>
          </p:nvPr>
        </p:nvSpPr>
        <p:spPr/>
        <p:txBody>
          <a:bodyPr/>
          <a:lstStyle/>
          <a:p>
            <a:fld id="{27B0C7C5-10FF-4EEA-AC3C-8DAD9E38C66B}" type="slidenum">
              <a:rPr lang="en-US" smtClean="0"/>
              <a:t>‹#›</a:t>
            </a:fld>
            <a:endParaRPr lang="en-US"/>
          </a:p>
        </p:txBody>
      </p:sp>
    </p:spTree>
    <p:extLst>
      <p:ext uri="{BB962C8B-B14F-4D97-AF65-F5344CB8AC3E}">
        <p14:creationId xmlns:p14="http://schemas.microsoft.com/office/powerpoint/2010/main" val="368238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74C5-EA2D-47CC-AE97-5D3D74FF3D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C4C7C8-DB44-43F8-BDCE-F5577FDC2D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C67104-A014-4B8F-A0C8-AF3E59E179F6}"/>
              </a:ext>
            </a:extLst>
          </p:cNvPr>
          <p:cNvSpPr>
            <a:spLocks noGrp="1"/>
          </p:cNvSpPr>
          <p:nvPr>
            <p:ph type="dt" sz="half" idx="10"/>
          </p:nvPr>
        </p:nvSpPr>
        <p:spPr/>
        <p:txBody>
          <a:bodyPr/>
          <a:lstStyle/>
          <a:p>
            <a:fld id="{CBB2B4BF-559A-484F-8D14-F7F9627CD1F8}" type="datetimeFigureOut">
              <a:rPr lang="en-US" smtClean="0"/>
              <a:t>5/1/2019</a:t>
            </a:fld>
            <a:endParaRPr lang="en-US"/>
          </a:p>
        </p:txBody>
      </p:sp>
      <p:sp>
        <p:nvSpPr>
          <p:cNvPr id="5" name="Footer Placeholder 4">
            <a:extLst>
              <a:ext uri="{FF2B5EF4-FFF2-40B4-BE49-F238E27FC236}">
                <a16:creationId xmlns:a16="http://schemas.microsoft.com/office/drawing/2014/main" id="{836E21CE-C8D0-4464-8589-BC26989D8A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382B9-E9EB-4452-BA09-198285CF0089}"/>
              </a:ext>
            </a:extLst>
          </p:cNvPr>
          <p:cNvSpPr>
            <a:spLocks noGrp="1"/>
          </p:cNvSpPr>
          <p:nvPr>
            <p:ph type="sldNum" sz="quarter" idx="12"/>
          </p:nvPr>
        </p:nvSpPr>
        <p:spPr/>
        <p:txBody>
          <a:bodyPr/>
          <a:lstStyle/>
          <a:p>
            <a:fld id="{27B0C7C5-10FF-4EEA-AC3C-8DAD9E38C66B}" type="slidenum">
              <a:rPr lang="en-US" smtClean="0"/>
              <a:t>‹#›</a:t>
            </a:fld>
            <a:endParaRPr lang="en-US"/>
          </a:p>
        </p:txBody>
      </p:sp>
    </p:spTree>
    <p:extLst>
      <p:ext uri="{BB962C8B-B14F-4D97-AF65-F5344CB8AC3E}">
        <p14:creationId xmlns:p14="http://schemas.microsoft.com/office/powerpoint/2010/main" val="2031245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D1B81-7CF3-4868-B4FE-7037BDA534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C62961-4A22-421F-A0CC-28AF1CD8A8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69880-C63F-4BF7-9660-77AF584FEDD6}"/>
              </a:ext>
            </a:extLst>
          </p:cNvPr>
          <p:cNvSpPr>
            <a:spLocks noGrp="1"/>
          </p:cNvSpPr>
          <p:nvPr>
            <p:ph type="dt" sz="half" idx="10"/>
          </p:nvPr>
        </p:nvSpPr>
        <p:spPr/>
        <p:txBody>
          <a:bodyPr/>
          <a:lstStyle/>
          <a:p>
            <a:fld id="{CBB2B4BF-559A-484F-8D14-F7F9627CD1F8}" type="datetimeFigureOut">
              <a:rPr lang="en-US" smtClean="0"/>
              <a:t>5/1/2019</a:t>
            </a:fld>
            <a:endParaRPr lang="en-US"/>
          </a:p>
        </p:txBody>
      </p:sp>
      <p:sp>
        <p:nvSpPr>
          <p:cNvPr id="5" name="Footer Placeholder 4">
            <a:extLst>
              <a:ext uri="{FF2B5EF4-FFF2-40B4-BE49-F238E27FC236}">
                <a16:creationId xmlns:a16="http://schemas.microsoft.com/office/drawing/2014/main" id="{DBF770E5-9371-4DCE-9B26-B29A223B8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E9D10-09E2-484B-988C-017CA5B7255F}"/>
              </a:ext>
            </a:extLst>
          </p:cNvPr>
          <p:cNvSpPr>
            <a:spLocks noGrp="1"/>
          </p:cNvSpPr>
          <p:nvPr>
            <p:ph type="sldNum" sz="quarter" idx="12"/>
          </p:nvPr>
        </p:nvSpPr>
        <p:spPr/>
        <p:txBody>
          <a:bodyPr/>
          <a:lstStyle/>
          <a:p>
            <a:fld id="{27B0C7C5-10FF-4EEA-AC3C-8DAD9E38C66B}" type="slidenum">
              <a:rPr lang="en-US" smtClean="0"/>
              <a:t>‹#›</a:t>
            </a:fld>
            <a:endParaRPr lang="en-US"/>
          </a:p>
        </p:txBody>
      </p:sp>
    </p:spTree>
    <p:extLst>
      <p:ext uri="{BB962C8B-B14F-4D97-AF65-F5344CB8AC3E}">
        <p14:creationId xmlns:p14="http://schemas.microsoft.com/office/powerpoint/2010/main" val="297272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CDED-B5FF-43D5-B85E-1C56B3F079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43E8EB-9F69-48E3-92A4-FCFEE201A2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F1DB3-A1D1-4F88-93C6-E8C7B90ED63E}"/>
              </a:ext>
            </a:extLst>
          </p:cNvPr>
          <p:cNvSpPr>
            <a:spLocks noGrp="1"/>
          </p:cNvSpPr>
          <p:nvPr>
            <p:ph type="dt" sz="half" idx="10"/>
          </p:nvPr>
        </p:nvSpPr>
        <p:spPr/>
        <p:txBody>
          <a:bodyPr/>
          <a:lstStyle/>
          <a:p>
            <a:fld id="{CBB2B4BF-559A-484F-8D14-F7F9627CD1F8}" type="datetimeFigureOut">
              <a:rPr lang="en-US" smtClean="0"/>
              <a:t>5/1/2019</a:t>
            </a:fld>
            <a:endParaRPr lang="en-US"/>
          </a:p>
        </p:txBody>
      </p:sp>
      <p:sp>
        <p:nvSpPr>
          <p:cNvPr id="5" name="Footer Placeholder 4">
            <a:extLst>
              <a:ext uri="{FF2B5EF4-FFF2-40B4-BE49-F238E27FC236}">
                <a16:creationId xmlns:a16="http://schemas.microsoft.com/office/drawing/2014/main" id="{28B47593-3DFC-404A-AF6A-4927E92C0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EA9FB-0A7C-4DE2-870F-CFB0D860E2A9}"/>
              </a:ext>
            </a:extLst>
          </p:cNvPr>
          <p:cNvSpPr>
            <a:spLocks noGrp="1"/>
          </p:cNvSpPr>
          <p:nvPr>
            <p:ph type="sldNum" sz="quarter" idx="12"/>
          </p:nvPr>
        </p:nvSpPr>
        <p:spPr/>
        <p:txBody>
          <a:bodyPr/>
          <a:lstStyle/>
          <a:p>
            <a:fld id="{27B0C7C5-10FF-4EEA-AC3C-8DAD9E38C66B}" type="slidenum">
              <a:rPr lang="en-US" smtClean="0"/>
              <a:t>‹#›</a:t>
            </a:fld>
            <a:endParaRPr lang="en-US"/>
          </a:p>
        </p:txBody>
      </p:sp>
    </p:spTree>
    <p:extLst>
      <p:ext uri="{BB962C8B-B14F-4D97-AF65-F5344CB8AC3E}">
        <p14:creationId xmlns:p14="http://schemas.microsoft.com/office/powerpoint/2010/main" val="413910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524D3-E1A7-4198-94C0-9704B0AF40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1223AA-5520-49E8-8509-DF4CC640F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979EF0-49D7-40B7-AC32-F9114AA4C4C7}"/>
              </a:ext>
            </a:extLst>
          </p:cNvPr>
          <p:cNvSpPr>
            <a:spLocks noGrp="1"/>
          </p:cNvSpPr>
          <p:nvPr>
            <p:ph type="dt" sz="half" idx="10"/>
          </p:nvPr>
        </p:nvSpPr>
        <p:spPr/>
        <p:txBody>
          <a:bodyPr/>
          <a:lstStyle/>
          <a:p>
            <a:fld id="{CBB2B4BF-559A-484F-8D14-F7F9627CD1F8}" type="datetimeFigureOut">
              <a:rPr lang="en-US" smtClean="0"/>
              <a:t>5/1/2019</a:t>
            </a:fld>
            <a:endParaRPr lang="en-US"/>
          </a:p>
        </p:txBody>
      </p:sp>
      <p:sp>
        <p:nvSpPr>
          <p:cNvPr id="5" name="Footer Placeholder 4">
            <a:extLst>
              <a:ext uri="{FF2B5EF4-FFF2-40B4-BE49-F238E27FC236}">
                <a16:creationId xmlns:a16="http://schemas.microsoft.com/office/drawing/2014/main" id="{1A78E301-E629-438A-865C-A2B294368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470A7-9122-47FA-9379-25669392F50C}"/>
              </a:ext>
            </a:extLst>
          </p:cNvPr>
          <p:cNvSpPr>
            <a:spLocks noGrp="1"/>
          </p:cNvSpPr>
          <p:nvPr>
            <p:ph type="sldNum" sz="quarter" idx="12"/>
          </p:nvPr>
        </p:nvSpPr>
        <p:spPr/>
        <p:txBody>
          <a:bodyPr/>
          <a:lstStyle/>
          <a:p>
            <a:fld id="{27B0C7C5-10FF-4EEA-AC3C-8DAD9E38C66B}" type="slidenum">
              <a:rPr lang="en-US" smtClean="0"/>
              <a:t>‹#›</a:t>
            </a:fld>
            <a:endParaRPr lang="en-US"/>
          </a:p>
        </p:txBody>
      </p:sp>
    </p:spTree>
    <p:extLst>
      <p:ext uri="{BB962C8B-B14F-4D97-AF65-F5344CB8AC3E}">
        <p14:creationId xmlns:p14="http://schemas.microsoft.com/office/powerpoint/2010/main" val="411079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7F95-E786-4FF5-9613-559909B41A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0E7BC8-1B5D-4DE9-95C5-F01C1201AC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9B224E-D572-48FE-BC39-ABD7C0AD3C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3F9F5-FE5F-43B5-B975-BB1309D7CF72}"/>
              </a:ext>
            </a:extLst>
          </p:cNvPr>
          <p:cNvSpPr>
            <a:spLocks noGrp="1"/>
          </p:cNvSpPr>
          <p:nvPr>
            <p:ph type="dt" sz="half" idx="10"/>
          </p:nvPr>
        </p:nvSpPr>
        <p:spPr/>
        <p:txBody>
          <a:bodyPr/>
          <a:lstStyle/>
          <a:p>
            <a:fld id="{CBB2B4BF-559A-484F-8D14-F7F9627CD1F8}" type="datetimeFigureOut">
              <a:rPr lang="en-US" smtClean="0"/>
              <a:t>5/1/2019</a:t>
            </a:fld>
            <a:endParaRPr lang="en-US"/>
          </a:p>
        </p:txBody>
      </p:sp>
      <p:sp>
        <p:nvSpPr>
          <p:cNvPr id="6" name="Footer Placeholder 5">
            <a:extLst>
              <a:ext uri="{FF2B5EF4-FFF2-40B4-BE49-F238E27FC236}">
                <a16:creationId xmlns:a16="http://schemas.microsoft.com/office/drawing/2014/main" id="{DE4B9080-289C-4D41-AF74-A3C70E48BC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31C3D8-4156-4736-8DD6-FA68658AE785}"/>
              </a:ext>
            </a:extLst>
          </p:cNvPr>
          <p:cNvSpPr>
            <a:spLocks noGrp="1"/>
          </p:cNvSpPr>
          <p:nvPr>
            <p:ph type="sldNum" sz="quarter" idx="12"/>
          </p:nvPr>
        </p:nvSpPr>
        <p:spPr/>
        <p:txBody>
          <a:bodyPr/>
          <a:lstStyle/>
          <a:p>
            <a:fld id="{27B0C7C5-10FF-4EEA-AC3C-8DAD9E38C66B}" type="slidenum">
              <a:rPr lang="en-US" smtClean="0"/>
              <a:t>‹#›</a:t>
            </a:fld>
            <a:endParaRPr lang="en-US"/>
          </a:p>
        </p:txBody>
      </p:sp>
    </p:spTree>
    <p:extLst>
      <p:ext uri="{BB962C8B-B14F-4D97-AF65-F5344CB8AC3E}">
        <p14:creationId xmlns:p14="http://schemas.microsoft.com/office/powerpoint/2010/main" val="161692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FEFD8-52D4-4A06-BD48-395AB06F6C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7C8566-3CF3-4DA9-87D7-13C1CDD810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9592C7-2A50-47B6-9D49-B41DD996A0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679CC3-6A86-4955-A193-0BD9AFABB4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5D37AA9-239C-46CE-915A-9BDDD1CFC0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9829DA-79C7-4DA5-B0CE-5A523DAEF3E2}"/>
              </a:ext>
            </a:extLst>
          </p:cNvPr>
          <p:cNvSpPr>
            <a:spLocks noGrp="1"/>
          </p:cNvSpPr>
          <p:nvPr>
            <p:ph type="dt" sz="half" idx="10"/>
          </p:nvPr>
        </p:nvSpPr>
        <p:spPr/>
        <p:txBody>
          <a:bodyPr/>
          <a:lstStyle/>
          <a:p>
            <a:fld id="{CBB2B4BF-559A-484F-8D14-F7F9627CD1F8}" type="datetimeFigureOut">
              <a:rPr lang="en-US" smtClean="0"/>
              <a:t>5/1/2019</a:t>
            </a:fld>
            <a:endParaRPr lang="en-US"/>
          </a:p>
        </p:txBody>
      </p:sp>
      <p:sp>
        <p:nvSpPr>
          <p:cNvPr id="8" name="Footer Placeholder 7">
            <a:extLst>
              <a:ext uri="{FF2B5EF4-FFF2-40B4-BE49-F238E27FC236}">
                <a16:creationId xmlns:a16="http://schemas.microsoft.com/office/drawing/2014/main" id="{A8C16450-587A-49AF-AD48-36573F5D51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873DB1-1495-4063-82C7-2C02EECD8530}"/>
              </a:ext>
            </a:extLst>
          </p:cNvPr>
          <p:cNvSpPr>
            <a:spLocks noGrp="1"/>
          </p:cNvSpPr>
          <p:nvPr>
            <p:ph type="sldNum" sz="quarter" idx="12"/>
          </p:nvPr>
        </p:nvSpPr>
        <p:spPr/>
        <p:txBody>
          <a:bodyPr/>
          <a:lstStyle/>
          <a:p>
            <a:fld id="{27B0C7C5-10FF-4EEA-AC3C-8DAD9E38C66B}" type="slidenum">
              <a:rPr lang="en-US" smtClean="0"/>
              <a:t>‹#›</a:t>
            </a:fld>
            <a:endParaRPr lang="en-US"/>
          </a:p>
        </p:txBody>
      </p:sp>
    </p:spTree>
    <p:extLst>
      <p:ext uri="{BB962C8B-B14F-4D97-AF65-F5344CB8AC3E}">
        <p14:creationId xmlns:p14="http://schemas.microsoft.com/office/powerpoint/2010/main" val="418155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F2282-2A0C-468D-9E09-C570789795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B379DB-EA76-4B3A-8AAE-CDBDCA834CE8}"/>
              </a:ext>
            </a:extLst>
          </p:cNvPr>
          <p:cNvSpPr>
            <a:spLocks noGrp="1"/>
          </p:cNvSpPr>
          <p:nvPr>
            <p:ph type="dt" sz="half" idx="10"/>
          </p:nvPr>
        </p:nvSpPr>
        <p:spPr/>
        <p:txBody>
          <a:bodyPr/>
          <a:lstStyle/>
          <a:p>
            <a:fld id="{CBB2B4BF-559A-484F-8D14-F7F9627CD1F8}" type="datetimeFigureOut">
              <a:rPr lang="en-US" smtClean="0"/>
              <a:t>5/1/2019</a:t>
            </a:fld>
            <a:endParaRPr lang="en-US"/>
          </a:p>
        </p:txBody>
      </p:sp>
      <p:sp>
        <p:nvSpPr>
          <p:cNvPr id="4" name="Footer Placeholder 3">
            <a:extLst>
              <a:ext uri="{FF2B5EF4-FFF2-40B4-BE49-F238E27FC236}">
                <a16:creationId xmlns:a16="http://schemas.microsoft.com/office/drawing/2014/main" id="{8F4B7A9E-7AA7-4099-8C3D-9AF1390926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6B5DF4-B70F-4C11-B595-BB83E9793DDB}"/>
              </a:ext>
            </a:extLst>
          </p:cNvPr>
          <p:cNvSpPr>
            <a:spLocks noGrp="1"/>
          </p:cNvSpPr>
          <p:nvPr>
            <p:ph type="sldNum" sz="quarter" idx="12"/>
          </p:nvPr>
        </p:nvSpPr>
        <p:spPr/>
        <p:txBody>
          <a:bodyPr/>
          <a:lstStyle/>
          <a:p>
            <a:fld id="{27B0C7C5-10FF-4EEA-AC3C-8DAD9E38C66B}" type="slidenum">
              <a:rPr lang="en-US" smtClean="0"/>
              <a:t>‹#›</a:t>
            </a:fld>
            <a:endParaRPr lang="en-US"/>
          </a:p>
        </p:txBody>
      </p:sp>
    </p:spTree>
    <p:extLst>
      <p:ext uri="{BB962C8B-B14F-4D97-AF65-F5344CB8AC3E}">
        <p14:creationId xmlns:p14="http://schemas.microsoft.com/office/powerpoint/2010/main" val="322163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BF9872-6066-453F-8957-D9E3CD29041C}"/>
              </a:ext>
            </a:extLst>
          </p:cNvPr>
          <p:cNvSpPr>
            <a:spLocks noGrp="1"/>
          </p:cNvSpPr>
          <p:nvPr>
            <p:ph type="dt" sz="half" idx="10"/>
          </p:nvPr>
        </p:nvSpPr>
        <p:spPr/>
        <p:txBody>
          <a:bodyPr/>
          <a:lstStyle/>
          <a:p>
            <a:fld id="{CBB2B4BF-559A-484F-8D14-F7F9627CD1F8}" type="datetimeFigureOut">
              <a:rPr lang="en-US" smtClean="0"/>
              <a:t>5/1/2019</a:t>
            </a:fld>
            <a:endParaRPr lang="en-US"/>
          </a:p>
        </p:txBody>
      </p:sp>
      <p:sp>
        <p:nvSpPr>
          <p:cNvPr id="3" name="Footer Placeholder 2">
            <a:extLst>
              <a:ext uri="{FF2B5EF4-FFF2-40B4-BE49-F238E27FC236}">
                <a16:creationId xmlns:a16="http://schemas.microsoft.com/office/drawing/2014/main" id="{49685B98-6062-4818-9058-13FB832965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EA7E2A-28CC-4F58-9522-C8C6AEFBF5ED}"/>
              </a:ext>
            </a:extLst>
          </p:cNvPr>
          <p:cNvSpPr>
            <a:spLocks noGrp="1"/>
          </p:cNvSpPr>
          <p:nvPr>
            <p:ph type="sldNum" sz="quarter" idx="12"/>
          </p:nvPr>
        </p:nvSpPr>
        <p:spPr/>
        <p:txBody>
          <a:bodyPr/>
          <a:lstStyle/>
          <a:p>
            <a:fld id="{27B0C7C5-10FF-4EEA-AC3C-8DAD9E38C66B}" type="slidenum">
              <a:rPr lang="en-US" smtClean="0"/>
              <a:t>‹#›</a:t>
            </a:fld>
            <a:endParaRPr lang="en-US"/>
          </a:p>
        </p:txBody>
      </p:sp>
    </p:spTree>
    <p:extLst>
      <p:ext uri="{BB962C8B-B14F-4D97-AF65-F5344CB8AC3E}">
        <p14:creationId xmlns:p14="http://schemas.microsoft.com/office/powerpoint/2010/main" val="2453098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F68D-AA93-4617-9969-3BC50E4EA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768127-6993-4258-AEC2-6512DC91BC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CE1565-5456-4510-8BD2-750A2B928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9195C5-DC7F-43EF-8C34-83F8A1B42FB2}"/>
              </a:ext>
            </a:extLst>
          </p:cNvPr>
          <p:cNvSpPr>
            <a:spLocks noGrp="1"/>
          </p:cNvSpPr>
          <p:nvPr>
            <p:ph type="dt" sz="half" idx="10"/>
          </p:nvPr>
        </p:nvSpPr>
        <p:spPr/>
        <p:txBody>
          <a:bodyPr/>
          <a:lstStyle/>
          <a:p>
            <a:fld id="{CBB2B4BF-559A-484F-8D14-F7F9627CD1F8}" type="datetimeFigureOut">
              <a:rPr lang="en-US" smtClean="0"/>
              <a:t>5/1/2019</a:t>
            </a:fld>
            <a:endParaRPr lang="en-US"/>
          </a:p>
        </p:txBody>
      </p:sp>
      <p:sp>
        <p:nvSpPr>
          <p:cNvPr id="6" name="Footer Placeholder 5">
            <a:extLst>
              <a:ext uri="{FF2B5EF4-FFF2-40B4-BE49-F238E27FC236}">
                <a16:creationId xmlns:a16="http://schemas.microsoft.com/office/drawing/2014/main" id="{10E5BB14-6DEF-4949-B91E-1B525AA98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B39B85-1B8E-4884-BB17-0E7277DDF2E4}"/>
              </a:ext>
            </a:extLst>
          </p:cNvPr>
          <p:cNvSpPr>
            <a:spLocks noGrp="1"/>
          </p:cNvSpPr>
          <p:nvPr>
            <p:ph type="sldNum" sz="quarter" idx="12"/>
          </p:nvPr>
        </p:nvSpPr>
        <p:spPr/>
        <p:txBody>
          <a:bodyPr/>
          <a:lstStyle/>
          <a:p>
            <a:fld id="{27B0C7C5-10FF-4EEA-AC3C-8DAD9E38C66B}" type="slidenum">
              <a:rPr lang="en-US" smtClean="0"/>
              <a:t>‹#›</a:t>
            </a:fld>
            <a:endParaRPr lang="en-US"/>
          </a:p>
        </p:txBody>
      </p:sp>
    </p:spTree>
    <p:extLst>
      <p:ext uri="{BB962C8B-B14F-4D97-AF65-F5344CB8AC3E}">
        <p14:creationId xmlns:p14="http://schemas.microsoft.com/office/powerpoint/2010/main" val="108607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2AF1-812D-4F9B-9C83-92AE0C97A8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A398EA-215F-4ACC-A57F-DFD9651DFF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5EDA10-8B0D-4F65-AA3C-675325B4F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8E4C32-6EA7-48BA-9878-CF135C7DBCB2}"/>
              </a:ext>
            </a:extLst>
          </p:cNvPr>
          <p:cNvSpPr>
            <a:spLocks noGrp="1"/>
          </p:cNvSpPr>
          <p:nvPr>
            <p:ph type="dt" sz="half" idx="10"/>
          </p:nvPr>
        </p:nvSpPr>
        <p:spPr/>
        <p:txBody>
          <a:bodyPr/>
          <a:lstStyle/>
          <a:p>
            <a:fld id="{CBB2B4BF-559A-484F-8D14-F7F9627CD1F8}" type="datetimeFigureOut">
              <a:rPr lang="en-US" smtClean="0"/>
              <a:t>5/1/2019</a:t>
            </a:fld>
            <a:endParaRPr lang="en-US"/>
          </a:p>
        </p:txBody>
      </p:sp>
      <p:sp>
        <p:nvSpPr>
          <p:cNvPr id="6" name="Footer Placeholder 5">
            <a:extLst>
              <a:ext uri="{FF2B5EF4-FFF2-40B4-BE49-F238E27FC236}">
                <a16:creationId xmlns:a16="http://schemas.microsoft.com/office/drawing/2014/main" id="{C9AC58C6-45F0-4388-9170-29AD2C995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2A2C00-1440-45A7-B797-E5BC84E4B270}"/>
              </a:ext>
            </a:extLst>
          </p:cNvPr>
          <p:cNvSpPr>
            <a:spLocks noGrp="1"/>
          </p:cNvSpPr>
          <p:nvPr>
            <p:ph type="sldNum" sz="quarter" idx="12"/>
          </p:nvPr>
        </p:nvSpPr>
        <p:spPr/>
        <p:txBody>
          <a:bodyPr/>
          <a:lstStyle/>
          <a:p>
            <a:fld id="{27B0C7C5-10FF-4EEA-AC3C-8DAD9E38C66B}" type="slidenum">
              <a:rPr lang="en-US" smtClean="0"/>
              <a:t>‹#›</a:t>
            </a:fld>
            <a:endParaRPr lang="en-US"/>
          </a:p>
        </p:txBody>
      </p:sp>
    </p:spTree>
    <p:extLst>
      <p:ext uri="{BB962C8B-B14F-4D97-AF65-F5344CB8AC3E}">
        <p14:creationId xmlns:p14="http://schemas.microsoft.com/office/powerpoint/2010/main" val="2387953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50D86-08E0-489C-AD36-F76171564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048ECF-287D-4809-AE72-257CD53004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1EC56-871B-41BA-A6A3-E8C35DDB5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2B4BF-559A-484F-8D14-F7F9627CD1F8}" type="datetimeFigureOut">
              <a:rPr lang="en-US" smtClean="0"/>
              <a:t>5/1/2019</a:t>
            </a:fld>
            <a:endParaRPr lang="en-US"/>
          </a:p>
        </p:txBody>
      </p:sp>
      <p:sp>
        <p:nvSpPr>
          <p:cNvPr id="5" name="Footer Placeholder 4">
            <a:extLst>
              <a:ext uri="{FF2B5EF4-FFF2-40B4-BE49-F238E27FC236}">
                <a16:creationId xmlns:a16="http://schemas.microsoft.com/office/drawing/2014/main" id="{198DDC50-85E8-463D-9FA6-CF90C9008C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656354-6C1A-4963-84D9-66BD20CBB1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0C7C5-10FF-4EEA-AC3C-8DAD9E38C66B}" type="slidenum">
              <a:rPr lang="en-US" smtClean="0"/>
              <a:t>‹#›</a:t>
            </a:fld>
            <a:endParaRPr lang="en-US"/>
          </a:p>
        </p:txBody>
      </p:sp>
    </p:spTree>
    <p:extLst>
      <p:ext uri="{BB962C8B-B14F-4D97-AF65-F5344CB8AC3E}">
        <p14:creationId xmlns:p14="http://schemas.microsoft.com/office/powerpoint/2010/main" val="64087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6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485C-682C-440F-B640-B169B39C49CC}"/>
              </a:ext>
            </a:extLst>
          </p:cNvPr>
          <p:cNvSpPr>
            <a:spLocks noGrp="1"/>
          </p:cNvSpPr>
          <p:nvPr>
            <p:ph type="ctrTitle"/>
          </p:nvPr>
        </p:nvSpPr>
        <p:spPr>
          <a:xfrm>
            <a:off x="1116048" y="2585099"/>
            <a:ext cx="9959904" cy="1687802"/>
          </a:xfrm>
        </p:spPr>
        <p:txBody>
          <a:bodyPr>
            <a:normAutofit fontScale="90000"/>
          </a:bodyPr>
          <a:lstStyle/>
          <a:p>
            <a:r>
              <a:rPr lang="en-GB" sz="4000" b="1" dirty="0">
                <a:solidFill>
                  <a:srgbClr val="22201E"/>
                </a:solidFill>
                <a:latin typeface="Montserrat" panose="00000500000000000000" pitchFamily="50" charset="0"/>
              </a:rPr>
              <a:t>There are a lot of opportunities out there to help mothers build an </a:t>
            </a:r>
            <a:r>
              <a:rPr lang="en-GB" sz="4000" b="1" dirty="0">
                <a:solidFill>
                  <a:srgbClr val="F7C100"/>
                </a:solidFill>
                <a:latin typeface="Ave Fedan PERSONAL USE ONLY" pitchFamily="2" charset="0"/>
              </a:rPr>
              <a:t>online business working from home</a:t>
            </a:r>
            <a:r>
              <a:rPr lang="en-GB" sz="4000" b="1" dirty="0">
                <a:solidFill>
                  <a:srgbClr val="22201E"/>
                </a:solidFill>
                <a:latin typeface="Montserrat" panose="00000500000000000000" pitchFamily="50" charset="0"/>
              </a:rPr>
              <a:t>.</a:t>
            </a:r>
            <a:endParaRPr lang="en-US" sz="4000" dirty="0">
              <a:solidFill>
                <a:srgbClr val="22201E"/>
              </a:solidFill>
              <a:latin typeface="Montserrat" panose="00000500000000000000" pitchFamily="50" charset="0"/>
            </a:endParaRPr>
          </a:p>
        </p:txBody>
      </p:sp>
      <p:pic>
        <p:nvPicPr>
          <p:cNvPr id="4" name="Voice Over">
            <a:hlinkClick r:id="" action="ppaction://media"/>
            <a:extLst>
              <a:ext uri="{FF2B5EF4-FFF2-40B4-BE49-F238E27FC236}">
                <a16:creationId xmlns:a16="http://schemas.microsoft.com/office/drawing/2014/main" id="{2F985364-FE68-4D6B-BDD9-9C6A75093E7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30200" y="292100"/>
            <a:ext cx="609600" cy="609600"/>
          </a:xfrm>
          <a:prstGeom prst="rect">
            <a:avLst/>
          </a:prstGeom>
        </p:spPr>
      </p:pic>
    </p:spTree>
    <p:extLst>
      <p:ext uri="{BB962C8B-B14F-4D97-AF65-F5344CB8AC3E}">
        <p14:creationId xmlns:p14="http://schemas.microsoft.com/office/powerpoint/2010/main" val="3299732843"/>
      </p:ext>
    </p:extLst>
  </p:cSld>
  <p:clrMapOvr>
    <a:masterClrMapping/>
  </p:clrMapOvr>
  <mc:AlternateContent xmlns:mc="http://schemas.openxmlformats.org/markup-compatibility/2006">
    <mc:Choice xmlns:p14="http://schemas.microsoft.com/office/powerpoint/2010/main" Requires="p14">
      <p:transition spd="med" p14:dur="700" advTm="5588">
        <p:fade/>
      </p:transition>
    </mc:Choice>
    <mc:Fallback>
      <p:transition spd="med" advTm="558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15"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C1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485C-682C-440F-B640-B169B39C49CC}"/>
              </a:ext>
            </a:extLst>
          </p:cNvPr>
          <p:cNvSpPr>
            <a:spLocks noGrp="1"/>
          </p:cNvSpPr>
          <p:nvPr>
            <p:ph type="ctrTitle"/>
          </p:nvPr>
        </p:nvSpPr>
        <p:spPr>
          <a:xfrm>
            <a:off x="1556342" y="2130409"/>
            <a:ext cx="9079315" cy="2597181"/>
          </a:xfrm>
        </p:spPr>
        <p:txBody>
          <a:bodyPr>
            <a:normAutofit fontScale="90000"/>
          </a:bodyPr>
          <a:lstStyle/>
          <a:p>
            <a:r>
              <a:rPr lang="en-GB" sz="4000" b="1" dirty="0">
                <a:solidFill>
                  <a:schemeClr val="bg1"/>
                </a:solidFill>
                <a:latin typeface="Montserrat" panose="00000500000000000000" pitchFamily="50" charset="0"/>
              </a:rPr>
              <a:t>There are so many products available in teaching you how to start an online business from home, making it a challenge to know what the best solution is for you</a:t>
            </a:r>
            <a:r>
              <a:rPr lang="en-AU" sz="4000" b="1" dirty="0">
                <a:solidFill>
                  <a:schemeClr val="bg1"/>
                </a:solidFill>
                <a:latin typeface="Montserrat" panose="00000500000000000000" pitchFamily="50" charset="0"/>
              </a:rPr>
              <a:t>.</a:t>
            </a:r>
            <a:endParaRPr lang="en-US" sz="4000" b="1"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3243767399"/>
      </p:ext>
    </p:extLst>
  </p:cSld>
  <p:clrMapOvr>
    <a:masterClrMapping/>
  </p:clrMapOvr>
  <mc:AlternateContent xmlns:mc="http://schemas.openxmlformats.org/markup-compatibility/2006">
    <mc:Choice xmlns:p14="http://schemas.microsoft.com/office/powerpoint/2010/main" Requires="p14">
      <p:transition spd="med" p14:dur="700" advTm="7192">
        <p:fade/>
      </p:transition>
    </mc:Choice>
    <mc:Fallback>
      <p:transition spd="med" advTm="7192">
        <p:fade/>
      </p:transition>
    </mc:Fallback>
  </mc:AlternateContent>
  <p:extLst mod="1"/>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C1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485C-682C-440F-B640-B169B39C49CC}"/>
              </a:ext>
            </a:extLst>
          </p:cNvPr>
          <p:cNvSpPr>
            <a:spLocks noGrp="1"/>
          </p:cNvSpPr>
          <p:nvPr>
            <p:ph type="ctrTitle"/>
          </p:nvPr>
        </p:nvSpPr>
        <p:spPr>
          <a:xfrm>
            <a:off x="1202109" y="2347634"/>
            <a:ext cx="9787781" cy="2162731"/>
          </a:xfrm>
        </p:spPr>
        <p:txBody>
          <a:bodyPr>
            <a:normAutofit fontScale="90000"/>
          </a:bodyPr>
          <a:lstStyle/>
          <a:p>
            <a:r>
              <a:rPr lang="en-GB" sz="4000" b="1" dirty="0">
                <a:solidFill>
                  <a:schemeClr val="bg1"/>
                </a:solidFill>
                <a:latin typeface="Montserrat" panose="00000500000000000000" pitchFamily="50" charset="0"/>
              </a:rPr>
              <a:t>These resources can be helpful, and it’s a great idea to research each one of them to know what will work best for you and what methods you should use.</a:t>
            </a:r>
            <a:endParaRPr lang="en-US" sz="4000" b="1"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3748585277"/>
      </p:ext>
    </p:extLst>
  </p:cSld>
  <p:clrMapOvr>
    <a:masterClrMapping/>
  </p:clrMapOvr>
  <mc:AlternateContent xmlns:mc="http://schemas.openxmlformats.org/markup-compatibility/2006">
    <mc:Choice xmlns:p14="http://schemas.microsoft.com/office/powerpoint/2010/main" Requires="p14">
      <p:transition spd="med" p14:dur="700" advTm="7286">
        <p:fade/>
      </p:transition>
    </mc:Choice>
    <mc:Fallback>
      <p:transition spd="med" advTm="7286">
        <p:fade/>
      </p:transition>
    </mc:Fallback>
  </mc:AlternateContent>
  <p:extLst mod="1"/>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C1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485C-682C-440F-B640-B169B39C49CC}"/>
              </a:ext>
            </a:extLst>
          </p:cNvPr>
          <p:cNvSpPr>
            <a:spLocks noGrp="1"/>
          </p:cNvSpPr>
          <p:nvPr>
            <p:ph type="ctrTitle"/>
          </p:nvPr>
        </p:nvSpPr>
        <p:spPr>
          <a:xfrm>
            <a:off x="1202109" y="2319506"/>
            <a:ext cx="9787781" cy="2218987"/>
          </a:xfrm>
        </p:spPr>
        <p:txBody>
          <a:bodyPr>
            <a:normAutofit fontScale="90000"/>
          </a:bodyPr>
          <a:lstStyle/>
          <a:p>
            <a:r>
              <a:rPr lang="en-AU" sz="4000" b="1" dirty="0">
                <a:solidFill>
                  <a:schemeClr val="bg1"/>
                </a:solidFill>
                <a:latin typeface="Montserrat" panose="00000500000000000000" pitchFamily="50" charset="0"/>
              </a:rPr>
              <a:t>But what you're needing is a convenient all-in-one resource that will help you to become more </a:t>
            </a:r>
            <a:r>
              <a:rPr lang="en-AU" sz="4000" b="1" dirty="0">
                <a:solidFill>
                  <a:srgbClr val="062057"/>
                </a:solidFill>
                <a:latin typeface="Montserrat" panose="00000500000000000000" pitchFamily="50" charset="0"/>
              </a:rPr>
              <a:t>knowledgeable</a:t>
            </a:r>
            <a:r>
              <a:rPr lang="en-AU" sz="4000" b="1" dirty="0">
                <a:solidFill>
                  <a:schemeClr val="bg1"/>
                </a:solidFill>
                <a:latin typeface="Montserrat" panose="00000500000000000000" pitchFamily="50" charset="0"/>
              </a:rPr>
              <a:t> in this subject before you begin.</a:t>
            </a:r>
            <a:endParaRPr lang="en-US" sz="4000" b="1"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2714377942"/>
      </p:ext>
    </p:extLst>
  </p:cSld>
  <p:clrMapOvr>
    <a:masterClrMapping/>
  </p:clrMapOvr>
  <mc:AlternateContent xmlns:mc="http://schemas.openxmlformats.org/markup-compatibility/2006">
    <mc:Choice xmlns:p14="http://schemas.microsoft.com/office/powerpoint/2010/main" Requires="p14">
      <p:transition spd="med" p14:dur="700" advTm="8095">
        <p:fade/>
      </p:transition>
    </mc:Choice>
    <mc:Fallback>
      <p:transition spd="med" advTm="8095">
        <p:fade/>
      </p:transition>
    </mc:Fallback>
  </mc:AlternateContent>
  <p:extLst mod="1"/>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C1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485C-682C-440F-B640-B169B39C49CC}"/>
              </a:ext>
            </a:extLst>
          </p:cNvPr>
          <p:cNvSpPr>
            <a:spLocks noGrp="1"/>
          </p:cNvSpPr>
          <p:nvPr>
            <p:ph type="ctrTitle"/>
          </p:nvPr>
        </p:nvSpPr>
        <p:spPr>
          <a:xfrm>
            <a:off x="1187544" y="2220007"/>
            <a:ext cx="9816912" cy="2417985"/>
          </a:xfrm>
        </p:spPr>
        <p:txBody>
          <a:bodyPr>
            <a:normAutofit/>
          </a:bodyPr>
          <a:lstStyle/>
          <a:p>
            <a:r>
              <a:rPr lang="en-GB" sz="4000" b="1" dirty="0">
                <a:solidFill>
                  <a:schemeClr val="bg1"/>
                </a:solidFill>
                <a:latin typeface="Montserrat" panose="00000500000000000000" pitchFamily="50" charset="0"/>
              </a:rPr>
              <a:t>That's why this new guide all about building </a:t>
            </a:r>
            <a:r>
              <a:rPr lang="en-GB" sz="4000" b="1" dirty="0">
                <a:solidFill>
                  <a:srgbClr val="062057"/>
                </a:solidFill>
                <a:latin typeface="Ave Fedan PERSONAL USE ONLY" pitchFamily="2" charset="0"/>
              </a:rPr>
              <a:t>online businesses for Moms </a:t>
            </a:r>
            <a:r>
              <a:rPr lang="en-GB" sz="4000" b="1" dirty="0">
                <a:solidFill>
                  <a:schemeClr val="bg1"/>
                </a:solidFill>
                <a:latin typeface="Montserrat" panose="00000500000000000000" pitchFamily="50" charset="0"/>
              </a:rPr>
              <a:t>is a guide that covers all these topics in one.</a:t>
            </a:r>
            <a:endParaRPr lang="en-US" sz="4000" b="1"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2462158718"/>
      </p:ext>
    </p:extLst>
  </p:cSld>
  <p:clrMapOvr>
    <a:masterClrMapping/>
  </p:clrMapOvr>
  <mc:AlternateContent xmlns:mc="http://schemas.openxmlformats.org/markup-compatibility/2006">
    <mc:Choice xmlns:p14="http://schemas.microsoft.com/office/powerpoint/2010/main" Requires="p14">
      <p:transition spd="med" p14:dur="700" advTm="6378">
        <p:fade/>
      </p:transition>
    </mc:Choice>
    <mc:Fallback>
      <p:transition spd="med" advTm="6378">
        <p:fade/>
      </p:transition>
    </mc:Fallback>
  </mc:AlternateContent>
  <p:extLst mod="1"/>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C1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485C-682C-440F-B640-B169B39C49CC}"/>
              </a:ext>
            </a:extLst>
          </p:cNvPr>
          <p:cNvSpPr>
            <a:spLocks noGrp="1"/>
          </p:cNvSpPr>
          <p:nvPr>
            <p:ph type="ctrTitle"/>
          </p:nvPr>
        </p:nvSpPr>
        <p:spPr>
          <a:xfrm>
            <a:off x="1393220" y="2370605"/>
            <a:ext cx="9405559" cy="2116789"/>
          </a:xfrm>
        </p:spPr>
        <p:txBody>
          <a:bodyPr>
            <a:normAutofit fontScale="90000"/>
          </a:bodyPr>
          <a:lstStyle/>
          <a:p>
            <a:r>
              <a:rPr lang="en-AU" sz="4000" b="1" dirty="0">
                <a:solidFill>
                  <a:schemeClr val="bg1"/>
                </a:solidFill>
                <a:latin typeface="Montserrat" panose="00000500000000000000" pitchFamily="50" charset="0"/>
              </a:rPr>
              <a:t>This is an easy-to-follow guide, and anyone can use it to start learning everything there is to know about this subject. </a:t>
            </a:r>
            <a:endParaRPr lang="en-US" sz="4000" b="1"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2922185702"/>
      </p:ext>
    </p:extLst>
  </p:cSld>
  <p:clrMapOvr>
    <a:masterClrMapping/>
  </p:clrMapOvr>
  <mc:AlternateContent xmlns:mc="http://schemas.openxmlformats.org/markup-compatibility/2006">
    <mc:Choice xmlns:p14="http://schemas.microsoft.com/office/powerpoint/2010/main" Requires="p14">
      <p:transition spd="med" p14:dur="700" advTm="5768">
        <p:fade/>
      </p:transition>
    </mc:Choice>
    <mc:Fallback>
      <p:transition spd="med" advTm="5768">
        <p:fade/>
      </p:transition>
    </mc:Fallback>
  </mc:AlternateContent>
  <p:extLst mod="1"/>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C1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485C-682C-440F-B640-B169B39C49CC}"/>
              </a:ext>
            </a:extLst>
          </p:cNvPr>
          <p:cNvSpPr>
            <a:spLocks noGrp="1"/>
          </p:cNvSpPr>
          <p:nvPr>
            <p:ph type="ctrTitle"/>
          </p:nvPr>
        </p:nvSpPr>
        <p:spPr>
          <a:xfrm>
            <a:off x="1276494" y="1843013"/>
            <a:ext cx="9639012" cy="3171973"/>
          </a:xfrm>
        </p:spPr>
        <p:txBody>
          <a:bodyPr>
            <a:normAutofit fontScale="90000"/>
          </a:bodyPr>
          <a:lstStyle/>
          <a:p>
            <a:r>
              <a:rPr lang="en-GB" sz="4000" b="1" dirty="0">
                <a:solidFill>
                  <a:schemeClr val="bg1"/>
                </a:solidFill>
                <a:latin typeface="Montserrat" panose="00000500000000000000" pitchFamily="50" charset="0"/>
              </a:rPr>
              <a:t>So, whether you're already have started an </a:t>
            </a:r>
            <a:r>
              <a:rPr lang="en-GB" sz="4000" b="1" u="sng" dirty="0">
                <a:solidFill>
                  <a:schemeClr val="bg1"/>
                </a:solidFill>
                <a:latin typeface="Montserrat" panose="00000500000000000000" pitchFamily="50" charset="0"/>
              </a:rPr>
              <a:t>online business</a:t>
            </a:r>
            <a:r>
              <a:rPr lang="en-GB" sz="4000" b="1" dirty="0">
                <a:solidFill>
                  <a:schemeClr val="bg1"/>
                </a:solidFill>
                <a:latin typeface="Montserrat" panose="00000500000000000000" pitchFamily="50" charset="0"/>
              </a:rPr>
              <a:t> or planning to start, then this product will guide you through the main principals to help you master everything there is to know about this subject.</a:t>
            </a:r>
            <a:endParaRPr lang="en-US" sz="4000" b="1"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2931369152"/>
      </p:ext>
    </p:extLst>
  </p:cSld>
  <p:clrMapOvr>
    <a:masterClrMapping/>
  </p:clrMapOvr>
  <p:transition spd="slow" advTm="9026">
    <p:cover/>
  </p:transition>
  <p:extLst mod="1"/>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C1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485C-682C-440F-B640-B169B39C49CC}"/>
              </a:ext>
            </a:extLst>
          </p:cNvPr>
          <p:cNvSpPr>
            <a:spLocks noGrp="1"/>
          </p:cNvSpPr>
          <p:nvPr>
            <p:ph type="ctrTitle"/>
          </p:nvPr>
        </p:nvSpPr>
        <p:spPr>
          <a:xfrm>
            <a:off x="1366326" y="3059823"/>
            <a:ext cx="9459348" cy="738354"/>
          </a:xfrm>
        </p:spPr>
        <p:txBody>
          <a:bodyPr>
            <a:normAutofit/>
          </a:bodyPr>
          <a:lstStyle/>
          <a:p>
            <a:r>
              <a:rPr lang="en-AU" sz="4000" b="1" dirty="0">
                <a:solidFill>
                  <a:schemeClr val="bg1"/>
                </a:solidFill>
                <a:latin typeface="Montserrat" panose="00000500000000000000" pitchFamily="50" charset="0"/>
              </a:rPr>
              <a:t>Don’t </a:t>
            </a:r>
            <a:r>
              <a:rPr lang="en-AU" sz="4000" b="1" u="sng" dirty="0">
                <a:solidFill>
                  <a:schemeClr val="bg1"/>
                </a:solidFill>
                <a:latin typeface="Montserrat" panose="00000500000000000000" pitchFamily="50" charset="0"/>
              </a:rPr>
              <a:t>wait</a:t>
            </a:r>
            <a:r>
              <a:rPr lang="en-AU" sz="4000" b="1" dirty="0">
                <a:solidFill>
                  <a:schemeClr val="bg1"/>
                </a:solidFill>
                <a:latin typeface="Montserrat" panose="00000500000000000000" pitchFamily="50" charset="0"/>
              </a:rPr>
              <a:t> and end up </a:t>
            </a:r>
            <a:r>
              <a:rPr lang="en-AU" sz="4000" b="1" dirty="0">
                <a:solidFill>
                  <a:srgbClr val="062057"/>
                </a:solidFill>
                <a:latin typeface="Ave Fedan PERSONAL USE ONLY" pitchFamily="2" charset="0"/>
              </a:rPr>
              <a:t>missing out</a:t>
            </a:r>
            <a:r>
              <a:rPr lang="en-AU" sz="4000" b="1" dirty="0">
                <a:solidFill>
                  <a:schemeClr val="bg1"/>
                </a:solidFill>
                <a:latin typeface="Montserrat" panose="00000500000000000000" pitchFamily="50" charset="0"/>
              </a:rPr>
              <a:t>.</a:t>
            </a:r>
            <a:endParaRPr lang="en-US" sz="4000" b="1"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3921559972"/>
      </p:ext>
    </p:extLst>
  </p:cSld>
  <p:clrMapOvr>
    <a:masterClrMapping/>
  </p:clrMapOvr>
  <mc:AlternateContent xmlns:mc="http://schemas.openxmlformats.org/markup-compatibility/2006">
    <mc:Choice xmlns:p14="http://schemas.microsoft.com/office/powerpoint/2010/main" Requires="p14">
      <p:transition spd="med" p14:dur="700" advTm="1687">
        <p:fade/>
      </p:transition>
    </mc:Choice>
    <mc:Fallback>
      <p:transition spd="med" advTm="1687">
        <p:fade/>
      </p:transition>
    </mc:Fallback>
  </mc:AlternateContent>
  <p:extLst mod="1"/>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C1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485C-682C-440F-B640-B169B39C49CC}"/>
              </a:ext>
            </a:extLst>
          </p:cNvPr>
          <p:cNvSpPr>
            <a:spLocks noGrp="1"/>
          </p:cNvSpPr>
          <p:nvPr>
            <p:ph type="ctrTitle"/>
          </p:nvPr>
        </p:nvSpPr>
        <p:spPr>
          <a:xfrm>
            <a:off x="900109" y="2858481"/>
            <a:ext cx="10391782" cy="1141038"/>
          </a:xfrm>
        </p:spPr>
        <p:txBody>
          <a:bodyPr>
            <a:normAutofit fontScale="90000"/>
          </a:bodyPr>
          <a:lstStyle/>
          <a:p>
            <a:r>
              <a:rPr lang="en-AU" sz="4000" b="1" dirty="0">
                <a:solidFill>
                  <a:schemeClr val="bg1"/>
                </a:solidFill>
                <a:latin typeface="Montserrat" panose="00000500000000000000" pitchFamily="50" charset="0"/>
              </a:rPr>
              <a:t>Grab your copy now by </a:t>
            </a:r>
            <a:r>
              <a:rPr lang="en-AU" sz="4000" b="1" u="sng" dirty="0">
                <a:solidFill>
                  <a:schemeClr val="bg1"/>
                </a:solidFill>
                <a:latin typeface="Montserrat" panose="00000500000000000000" pitchFamily="50" charset="0"/>
              </a:rPr>
              <a:t>clicking the button </a:t>
            </a:r>
            <a:r>
              <a:rPr lang="en-AU" sz="4000" b="1" dirty="0">
                <a:solidFill>
                  <a:schemeClr val="bg1"/>
                </a:solidFill>
                <a:latin typeface="Montserrat" panose="00000500000000000000" pitchFamily="50" charset="0"/>
              </a:rPr>
              <a:t>below to gain </a:t>
            </a:r>
            <a:r>
              <a:rPr lang="en-AU" sz="4400" b="1" dirty="0">
                <a:solidFill>
                  <a:srgbClr val="062057"/>
                </a:solidFill>
                <a:latin typeface="Ave Fedan PERSONAL USE ONLY" pitchFamily="2" charset="0"/>
              </a:rPr>
              <a:t>instant access today</a:t>
            </a:r>
            <a:r>
              <a:rPr lang="en-AU" sz="4000" b="1" dirty="0">
                <a:solidFill>
                  <a:schemeClr val="bg1"/>
                </a:solidFill>
                <a:latin typeface="Montserrat" panose="00000500000000000000" pitchFamily="50" charset="0"/>
              </a:rPr>
              <a:t>!</a:t>
            </a:r>
            <a:endParaRPr lang="en-US" sz="4000" b="1"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1597646603"/>
      </p:ext>
    </p:extLst>
  </p:cSld>
  <p:clrMapOvr>
    <a:masterClrMapping/>
  </p:clrMapOvr>
  <mc:AlternateContent xmlns:mc="http://schemas.openxmlformats.org/markup-compatibility/2006">
    <mc:Choice xmlns:p14="http://schemas.microsoft.com/office/powerpoint/2010/main" Requires="p14">
      <p:transition spd="med" p14:dur="700" advTm="8174">
        <p:fade/>
      </p:transition>
    </mc:Choice>
    <mc:Fallback>
      <p:transition spd="med" advTm="8174">
        <p:fade/>
      </p:transition>
    </mc:Fallback>
  </mc:AlternateContent>
  <p:extLst mod="1"/>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6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485C-682C-440F-B640-B169B39C49CC}"/>
              </a:ext>
            </a:extLst>
          </p:cNvPr>
          <p:cNvSpPr>
            <a:spLocks noGrp="1"/>
          </p:cNvSpPr>
          <p:nvPr>
            <p:ph type="ctrTitle"/>
          </p:nvPr>
        </p:nvSpPr>
        <p:spPr>
          <a:xfrm>
            <a:off x="2080231" y="3032201"/>
            <a:ext cx="8031537" cy="793598"/>
          </a:xfrm>
        </p:spPr>
        <p:txBody>
          <a:bodyPr>
            <a:normAutofit fontScale="90000"/>
          </a:bodyPr>
          <a:lstStyle/>
          <a:p>
            <a:r>
              <a:rPr lang="en-AU" sz="4800" b="1" dirty="0">
                <a:solidFill>
                  <a:srgbClr val="22201E"/>
                </a:solidFill>
                <a:latin typeface="Montserrat" panose="00000500000000000000" pitchFamily="50" charset="0"/>
              </a:rPr>
              <a:t>Some</a:t>
            </a:r>
            <a:r>
              <a:rPr lang="en-AU" sz="4800" dirty="0">
                <a:solidFill>
                  <a:srgbClr val="FF5A5F"/>
                </a:solidFill>
                <a:latin typeface="Montserrat" panose="00000500000000000000" pitchFamily="50" charset="0"/>
              </a:rPr>
              <a:t> </a:t>
            </a:r>
            <a:r>
              <a:rPr lang="en-AU" sz="4800" dirty="0">
                <a:solidFill>
                  <a:srgbClr val="F7C100"/>
                </a:solidFill>
                <a:latin typeface="Ave Fedan PERSONAL USE ONLY" pitchFamily="2" charset="0"/>
              </a:rPr>
              <a:t>work</a:t>
            </a:r>
            <a:r>
              <a:rPr lang="en-AU" sz="4800" dirty="0">
                <a:solidFill>
                  <a:srgbClr val="22201E"/>
                </a:solidFill>
                <a:latin typeface="Montserrat" panose="00000500000000000000" pitchFamily="50" charset="0"/>
              </a:rPr>
              <a:t>... </a:t>
            </a:r>
            <a:r>
              <a:rPr lang="en-AU" sz="4800" b="1" dirty="0">
                <a:solidFill>
                  <a:srgbClr val="22201E"/>
                </a:solidFill>
                <a:latin typeface="Montserrat" panose="00000500000000000000" pitchFamily="50" charset="0"/>
              </a:rPr>
              <a:t>Most</a:t>
            </a:r>
            <a:r>
              <a:rPr lang="en-AU" sz="4800" dirty="0">
                <a:solidFill>
                  <a:srgbClr val="22201E"/>
                </a:solidFill>
                <a:latin typeface="Montserrat" panose="00000500000000000000" pitchFamily="50" charset="0"/>
              </a:rPr>
              <a:t> </a:t>
            </a:r>
            <a:r>
              <a:rPr lang="en-AU" sz="4800" b="1" dirty="0">
                <a:solidFill>
                  <a:srgbClr val="F7C100"/>
                </a:solidFill>
                <a:latin typeface="Montserrat" panose="00000500000000000000" pitchFamily="50" charset="0"/>
              </a:rPr>
              <a:t>DON’T</a:t>
            </a:r>
            <a:r>
              <a:rPr lang="en-AU" sz="4800" dirty="0">
                <a:solidFill>
                  <a:srgbClr val="22201E"/>
                </a:solidFill>
                <a:latin typeface="Montserrat" panose="00000500000000000000" pitchFamily="50" charset="0"/>
              </a:rPr>
              <a:t>.</a:t>
            </a:r>
            <a:endParaRPr lang="en-US" sz="4800" dirty="0">
              <a:solidFill>
                <a:srgbClr val="22201E"/>
              </a:solidFill>
              <a:latin typeface="Montserrat" panose="00000500000000000000" pitchFamily="50" charset="0"/>
            </a:endParaRPr>
          </a:p>
        </p:txBody>
      </p:sp>
    </p:spTree>
    <p:extLst>
      <p:ext uri="{BB962C8B-B14F-4D97-AF65-F5344CB8AC3E}">
        <p14:creationId xmlns:p14="http://schemas.microsoft.com/office/powerpoint/2010/main" val="3993806074"/>
      </p:ext>
    </p:extLst>
  </p:cSld>
  <p:clrMapOvr>
    <a:masterClrMapping/>
  </p:clrMapOvr>
  <mc:AlternateContent xmlns:mc="http://schemas.openxmlformats.org/markup-compatibility/2006">
    <mc:Choice xmlns:p14="http://schemas.microsoft.com/office/powerpoint/2010/main" Requires="p14">
      <p:transition spd="med" p14:dur="700" advTm="1959">
        <p:fade/>
      </p:transition>
    </mc:Choice>
    <mc:Fallback>
      <p:transition spd="med" advTm="1959">
        <p:fade/>
      </p:transition>
    </mc:Fallback>
  </mc:AlternateContent>
  <p:extLst mod="1"/>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6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485C-682C-440F-B640-B169B39C49CC}"/>
              </a:ext>
            </a:extLst>
          </p:cNvPr>
          <p:cNvSpPr>
            <a:spLocks noGrp="1"/>
          </p:cNvSpPr>
          <p:nvPr>
            <p:ph type="ctrTitle"/>
          </p:nvPr>
        </p:nvSpPr>
        <p:spPr>
          <a:xfrm>
            <a:off x="1394431" y="2338332"/>
            <a:ext cx="9403138" cy="2181336"/>
          </a:xfrm>
        </p:spPr>
        <p:txBody>
          <a:bodyPr>
            <a:normAutofit fontScale="90000"/>
          </a:bodyPr>
          <a:lstStyle/>
          <a:p>
            <a:r>
              <a:rPr lang="en-AU" sz="4000" b="1" dirty="0">
                <a:solidFill>
                  <a:srgbClr val="F7C100"/>
                </a:solidFill>
                <a:latin typeface="Montserrat" panose="00000500000000000000" pitchFamily="50" charset="0"/>
              </a:rPr>
              <a:t>Unfortunately</a:t>
            </a:r>
            <a:r>
              <a:rPr lang="en-AU" sz="4000" b="1" dirty="0">
                <a:solidFill>
                  <a:srgbClr val="22201E"/>
                </a:solidFill>
                <a:latin typeface="Montserrat" panose="00000500000000000000" pitchFamily="50" charset="0"/>
              </a:rPr>
              <a:t>, most methods promise the world, but just don’t deliver on helping and teaching you to get the </a:t>
            </a:r>
            <a:r>
              <a:rPr lang="en-AU" sz="4000" b="1" i="1" u="sng" dirty="0">
                <a:solidFill>
                  <a:srgbClr val="22201E"/>
                </a:solidFill>
                <a:latin typeface="Montserrat" panose="00000500000000000000" pitchFamily="50" charset="0"/>
              </a:rPr>
              <a:t>results that you want</a:t>
            </a:r>
            <a:r>
              <a:rPr lang="en-AU" sz="4000" b="1" dirty="0">
                <a:solidFill>
                  <a:srgbClr val="22201E"/>
                </a:solidFill>
                <a:latin typeface="Montserrat" panose="00000500000000000000" pitchFamily="50" charset="0"/>
              </a:rPr>
              <a:t>.</a:t>
            </a:r>
            <a:endParaRPr lang="en-US" sz="4000" b="1" dirty="0">
              <a:solidFill>
                <a:srgbClr val="22201E"/>
              </a:solidFill>
              <a:latin typeface="Montserrat" panose="00000500000000000000" pitchFamily="50" charset="0"/>
            </a:endParaRPr>
          </a:p>
        </p:txBody>
      </p:sp>
    </p:spTree>
    <p:extLst>
      <p:ext uri="{BB962C8B-B14F-4D97-AF65-F5344CB8AC3E}">
        <p14:creationId xmlns:p14="http://schemas.microsoft.com/office/powerpoint/2010/main" val="2642433398"/>
      </p:ext>
    </p:extLst>
  </p:cSld>
  <p:clrMapOvr>
    <a:masterClrMapping/>
  </p:clrMapOvr>
  <mc:AlternateContent xmlns:mc="http://schemas.openxmlformats.org/markup-compatibility/2006">
    <mc:Choice xmlns:p14="http://schemas.microsoft.com/office/powerpoint/2010/main" Requires="p14">
      <p:transition spd="med" p14:dur="700" advTm="6036">
        <p:fade/>
      </p:transition>
    </mc:Choice>
    <mc:Fallback>
      <p:transition spd="med" advTm="6036">
        <p:fade/>
      </p:transition>
    </mc:Fallback>
  </mc:AlternateContent>
  <p:extLst mod="1"/>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6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485C-682C-440F-B640-B169B39C49CC}"/>
              </a:ext>
            </a:extLst>
          </p:cNvPr>
          <p:cNvSpPr>
            <a:spLocks noGrp="1"/>
          </p:cNvSpPr>
          <p:nvPr>
            <p:ph type="ctrTitle"/>
          </p:nvPr>
        </p:nvSpPr>
        <p:spPr>
          <a:xfrm>
            <a:off x="1067638" y="2343711"/>
            <a:ext cx="10056723" cy="2170578"/>
          </a:xfrm>
        </p:spPr>
        <p:txBody>
          <a:bodyPr>
            <a:normAutofit fontScale="90000"/>
          </a:bodyPr>
          <a:lstStyle/>
          <a:p>
            <a:r>
              <a:rPr lang="en-AU" sz="4000" b="1" dirty="0">
                <a:solidFill>
                  <a:srgbClr val="22201E"/>
                </a:solidFill>
                <a:latin typeface="Montserrat" panose="00000500000000000000" pitchFamily="50" charset="0"/>
              </a:rPr>
              <a:t>But, what if there was a guide that would </a:t>
            </a:r>
            <a:r>
              <a:rPr lang="en-AU" sz="4000" b="1" dirty="0">
                <a:solidFill>
                  <a:srgbClr val="F7C100"/>
                </a:solidFill>
                <a:latin typeface="Ave Fedan PERSONAL USE ONLY" pitchFamily="2" charset="0"/>
              </a:rPr>
              <a:t>very quickly </a:t>
            </a:r>
            <a:r>
              <a:rPr lang="en-AU" sz="4000" b="1" dirty="0">
                <a:solidFill>
                  <a:srgbClr val="22201E"/>
                </a:solidFill>
                <a:latin typeface="Montserrat" panose="00000500000000000000" pitchFamily="50" charset="0"/>
              </a:rPr>
              <a:t>get you the </a:t>
            </a:r>
            <a:r>
              <a:rPr lang="en-AU" sz="4000" b="1" u="sng" dirty="0">
                <a:solidFill>
                  <a:srgbClr val="22201E"/>
                </a:solidFill>
                <a:latin typeface="Montserrat" panose="00000500000000000000" pitchFamily="50" charset="0"/>
              </a:rPr>
              <a:t>results</a:t>
            </a:r>
            <a:r>
              <a:rPr lang="en-AU" sz="4000" b="1" dirty="0">
                <a:solidFill>
                  <a:srgbClr val="22201E"/>
                </a:solidFill>
                <a:latin typeface="Montserrat" panose="00000500000000000000" pitchFamily="50" charset="0"/>
              </a:rPr>
              <a:t> you're wanting. Not just for the short term, but for the </a:t>
            </a:r>
            <a:r>
              <a:rPr lang="en-AU" sz="4000" b="1" dirty="0">
                <a:solidFill>
                  <a:srgbClr val="F7C100"/>
                </a:solidFill>
                <a:latin typeface="Montserrat" panose="00000500000000000000" pitchFamily="50" charset="0"/>
              </a:rPr>
              <a:t>LONG TERM TOO</a:t>
            </a:r>
            <a:r>
              <a:rPr lang="en-AU" sz="4000" b="1" dirty="0">
                <a:solidFill>
                  <a:srgbClr val="22201E"/>
                </a:solidFill>
                <a:latin typeface="Montserrat" panose="00000500000000000000" pitchFamily="50" charset="0"/>
              </a:rPr>
              <a:t>.</a:t>
            </a:r>
            <a:endParaRPr lang="en-US" sz="4000" dirty="0">
              <a:solidFill>
                <a:srgbClr val="22201E"/>
              </a:solidFill>
              <a:latin typeface="Montserrat" panose="00000500000000000000" pitchFamily="50" charset="0"/>
            </a:endParaRPr>
          </a:p>
        </p:txBody>
      </p:sp>
    </p:spTree>
    <p:extLst>
      <p:ext uri="{BB962C8B-B14F-4D97-AF65-F5344CB8AC3E}">
        <p14:creationId xmlns:p14="http://schemas.microsoft.com/office/powerpoint/2010/main" val="4092945473"/>
      </p:ext>
    </p:extLst>
  </p:cSld>
  <p:clrMapOvr>
    <a:masterClrMapping/>
  </p:clrMapOvr>
  <mc:AlternateContent xmlns:mc="http://schemas.openxmlformats.org/markup-compatibility/2006">
    <mc:Choice xmlns:p14="http://schemas.microsoft.com/office/powerpoint/2010/main" Requires="p14">
      <p:transition spd="med" p14:dur="700" advTm="7255">
        <p:fade/>
      </p:transition>
    </mc:Choice>
    <mc:Fallback>
      <p:transition spd="med" advTm="7255">
        <p:fade/>
      </p:transition>
    </mc:Fallback>
  </mc:AlternateContent>
  <p:extLst mod="1"/>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6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485C-682C-440F-B640-B169B39C49CC}"/>
              </a:ext>
            </a:extLst>
          </p:cNvPr>
          <p:cNvSpPr>
            <a:spLocks noGrp="1"/>
          </p:cNvSpPr>
          <p:nvPr>
            <p:ph type="ctrTitle"/>
          </p:nvPr>
        </p:nvSpPr>
        <p:spPr>
          <a:xfrm>
            <a:off x="1067638" y="2239567"/>
            <a:ext cx="10056723" cy="2378866"/>
          </a:xfrm>
        </p:spPr>
        <p:txBody>
          <a:bodyPr>
            <a:normAutofit/>
          </a:bodyPr>
          <a:lstStyle/>
          <a:p>
            <a:r>
              <a:rPr lang="en-AU" sz="4000" b="1" u="sng" dirty="0">
                <a:solidFill>
                  <a:srgbClr val="22201E"/>
                </a:solidFill>
                <a:latin typeface="Montserrat" panose="00000500000000000000" pitchFamily="50" charset="0"/>
              </a:rPr>
              <a:t>Not only that</a:t>
            </a:r>
            <a:r>
              <a:rPr lang="en-AU" sz="4000" b="1" dirty="0">
                <a:solidFill>
                  <a:srgbClr val="22201E"/>
                </a:solidFill>
                <a:latin typeface="Montserrat" panose="00000500000000000000" pitchFamily="50" charset="0"/>
              </a:rPr>
              <a:t> </a:t>
            </a:r>
            <a:r>
              <a:rPr lang="en-GB" sz="4000" b="1" dirty="0">
                <a:solidFill>
                  <a:srgbClr val="22201E"/>
                </a:solidFill>
                <a:latin typeface="Montserrat" panose="00000500000000000000" pitchFamily="50" charset="0"/>
              </a:rPr>
              <a:t>but helping you learn the correct mindset to find the right opportunities to start.</a:t>
            </a:r>
            <a:r>
              <a:rPr lang="en-GB" sz="4000" b="1" dirty="0">
                <a:solidFill>
                  <a:srgbClr val="F7C100"/>
                </a:solidFill>
                <a:latin typeface="Ave Fedan PERSONAL USE ONLY" pitchFamily="2" charset="0"/>
              </a:rPr>
              <a:t> working from home</a:t>
            </a:r>
            <a:endParaRPr lang="en-US" sz="4000" b="1" dirty="0">
              <a:solidFill>
                <a:srgbClr val="1B3955"/>
              </a:solidFill>
              <a:latin typeface="Montserrat" panose="00000500000000000000" pitchFamily="50" charset="0"/>
            </a:endParaRPr>
          </a:p>
        </p:txBody>
      </p:sp>
    </p:spTree>
    <p:extLst>
      <p:ext uri="{BB962C8B-B14F-4D97-AF65-F5344CB8AC3E}">
        <p14:creationId xmlns:p14="http://schemas.microsoft.com/office/powerpoint/2010/main" val="4053417709"/>
      </p:ext>
    </p:extLst>
  </p:cSld>
  <p:clrMapOvr>
    <a:masterClrMapping/>
  </p:clrMapOvr>
  <mc:AlternateContent xmlns:mc="http://schemas.openxmlformats.org/markup-compatibility/2006">
    <mc:Choice xmlns:p14="http://schemas.microsoft.com/office/powerpoint/2010/main" Requires="p14">
      <p:transition spd="med" p14:dur="700" advTm="5715">
        <p:fade/>
      </p:transition>
    </mc:Choice>
    <mc:Fallback>
      <p:transition spd="med" advTm="5715">
        <p:fade/>
      </p:transition>
    </mc:Fallback>
  </mc:AlternateContent>
  <p:extLst mod="1"/>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6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485C-682C-440F-B640-B169B39C49CC}"/>
              </a:ext>
            </a:extLst>
          </p:cNvPr>
          <p:cNvSpPr>
            <a:spLocks noGrp="1"/>
          </p:cNvSpPr>
          <p:nvPr>
            <p:ph type="ctrTitle"/>
          </p:nvPr>
        </p:nvSpPr>
        <p:spPr>
          <a:xfrm>
            <a:off x="1067638" y="2337523"/>
            <a:ext cx="10056723" cy="2182953"/>
          </a:xfrm>
        </p:spPr>
        <p:txBody>
          <a:bodyPr>
            <a:normAutofit fontScale="90000"/>
          </a:bodyPr>
          <a:lstStyle/>
          <a:p>
            <a:r>
              <a:rPr lang="en-GB" sz="4000" b="1" dirty="0">
                <a:solidFill>
                  <a:srgbClr val="22201E"/>
                </a:solidFill>
                <a:latin typeface="Montserrat" panose="00000500000000000000" pitchFamily="50" charset="0"/>
              </a:rPr>
              <a:t>If you’re planning to </a:t>
            </a:r>
            <a:r>
              <a:rPr lang="en-GB" sz="4000" b="1" u="sng" dirty="0">
                <a:solidFill>
                  <a:srgbClr val="22201E"/>
                </a:solidFill>
                <a:latin typeface="Montserrat" panose="00000500000000000000" pitchFamily="50" charset="0"/>
              </a:rPr>
              <a:t>start working from home</a:t>
            </a:r>
            <a:r>
              <a:rPr lang="en-GB" sz="4000" b="1" dirty="0">
                <a:solidFill>
                  <a:srgbClr val="22201E"/>
                </a:solidFill>
                <a:latin typeface="Montserrat" panose="00000500000000000000" pitchFamily="50" charset="0"/>
              </a:rPr>
              <a:t> as a mother then you need a guide that can provide you with everything to help you </a:t>
            </a:r>
            <a:r>
              <a:rPr lang="en-GB" sz="4000" b="1" dirty="0">
                <a:solidFill>
                  <a:srgbClr val="F7C100"/>
                </a:solidFill>
                <a:latin typeface="Ave Fedan PERSONAL USE ONLY" pitchFamily="2" charset="0"/>
              </a:rPr>
              <a:t>succeed</a:t>
            </a:r>
            <a:r>
              <a:rPr lang="en-GB" sz="4000" b="1" dirty="0">
                <a:solidFill>
                  <a:srgbClr val="22201E"/>
                </a:solidFill>
                <a:latin typeface="Montserrat" panose="00000500000000000000" pitchFamily="50" charset="0"/>
              </a:rPr>
              <a:t>.</a:t>
            </a:r>
            <a:endParaRPr lang="en-US" sz="4000" dirty="0">
              <a:solidFill>
                <a:srgbClr val="22201E"/>
              </a:solidFill>
              <a:latin typeface="Montserrat" panose="00000500000000000000" pitchFamily="50" charset="0"/>
            </a:endParaRPr>
          </a:p>
        </p:txBody>
      </p:sp>
    </p:spTree>
    <p:extLst>
      <p:ext uri="{BB962C8B-B14F-4D97-AF65-F5344CB8AC3E}">
        <p14:creationId xmlns:p14="http://schemas.microsoft.com/office/powerpoint/2010/main" val="846224287"/>
      </p:ext>
    </p:extLst>
  </p:cSld>
  <p:clrMapOvr>
    <a:masterClrMapping/>
  </p:clrMapOvr>
  <mc:AlternateContent xmlns:mc="http://schemas.openxmlformats.org/markup-compatibility/2006">
    <mc:Choice xmlns:p14="http://schemas.microsoft.com/office/powerpoint/2010/main" Requires="p14">
      <p:transition spd="med" p14:dur="700" advTm="5490">
        <p:fade/>
      </p:transition>
    </mc:Choice>
    <mc:Fallback>
      <p:transition spd="med" advTm="5490">
        <p:fade/>
      </p:transition>
    </mc:Fallback>
  </mc:AlternateContent>
  <p:extLst mod="1"/>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6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485C-682C-440F-B640-B169B39C49CC}"/>
              </a:ext>
            </a:extLst>
          </p:cNvPr>
          <p:cNvSpPr>
            <a:spLocks noGrp="1"/>
          </p:cNvSpPr>
          <p:nvPr>
            <p:ph type="ctrTitle"/>
          </p:nvPr>
        </p:nvSpPr>
        <p:spPr>
          <a:xfrm>
            <a:off x="991382" y="2936839"/>
            <a:ext cx="9820054" cy="764236"/>
          </a:xfrm>
        </p:spPr>
        <p:txBody>
          <a:bodyPr>
            <a:normAutofit/>
          </a:bodyPr>
          <a:lstStyle/>
          <a:p>
            <a:r>
              <a:rPr lang="en-AU" sz="4000" b="1" dirty="0">
                <a:solidFill>
                  <a:srgbClr val="22201E"/>
                </a:solidFill>
                <a:latin typeface="Montserrat" panose="00000500000000000000" pitchFamily="50" charset="0"/>
              </a:rPr>
              <a:t>So, let me</a:t>
            </a:r>
            <a:r>
              <a:rPr lang="en-AU" sz="4000" b="1" dirty="0">
                <a:solidFill>
                  <a:srgbClr val="FE9900"/>
                </a:solidFill>
                <a:latin typeface="Montserrat" panose="00000500000000000000" pitchFamily="50" charset="0"/>
              </a:rPr>
              <a:t> </a:t>
            </a:r>
            <a:r>
              <a:rPr lang="en-AU" sz="4000" b="1" dirty="0">
                <a:solidFill>
                  <a:srgbClr val="F7C100"/>
                </a:solidFill>
                <a:latin typeface="Ave Fedan PERSONAL USE ONLY" pitchFamily="2" charset="0"/>
              </a:rPr>
              <a:t>introduce</a:t>
            </a:r>
            <a:r>
              <a:rPr lang="en-AU" sz="4000" b="1" dirty="0">
                <a:solidFill>
                  <a:srgbClr val="00A1E1"/>
                </a:solidFill>
                <a:latin typeface="Montserrat" panose="00000500000000000000" pitchFamily="50" charset="0"/>
              </a:rPr>
              <a:t> </a:t>
            </a:r>
            <a:r>
              <a:rPr lang="en-AU" sz="4000" b="1" dirty="0">
                <a:solidFill>
                  <a:srgbClr val="22201E"/>
                </a:solidFill>
                <a:latin typeface="Montserrat" panose="00000500000000000000" pitchFamily="50" charset="0"/>
              </a:rPr>
              <a:t>you to</a:t>
            </a:r>
            <a:r>
              <a:rPr lang="en-AU" sz="4000" b="1" dirty="0">
                <a:solidFill>
                  <a:srgbClr val="F7C100"/>
                </a:solidFill>
                <a:latin typeface="Montserrat" panose="00000500000000000000" pitchFamily="50" charset="0"/>
              </a:rPr>
              <a:t>...</a:t>
            </a:r>
            <a:endParaRPr lang="en-US" sz="4000" b="1" dirty="0">
              <a:solidFill>
                <a:srgbClr val="F7C100"/>
              </a:solidFill>
              <a:latin typeface="Montserrat" panose="00000500000000000000" pitchFamily="50" charset="0"/>
            </a:endParaRPr>
          </a:p>
        </p:txBody>
      </p:sp>
    </p:spTree>
    <p:extLst>
      <p:ext uri="{BB962C8B-B14F-4D97-AF65-F5344CB8AC3E}">
        <p14:creationId xmlns:p14="http://schemas.microsoft.com/office/powerpoint/2010/main" val="1651478853"/>
      </p:ext>
    </p:extLst>
  </p:cSld>
  <p:clrMapOvr>
    <a:masterClrMapping/>
  </p:clrMapOvr>
  <mc:AlternateContent xmlns:mc="http://schemas.openxmlformats.org/markup-compatibility/2006">
    <mc:Choice xmlns:p14="http://schemas.microsoft.com/office/powerpoint/2010/main" Requires="p14">
      <p:transition spd="med" p14:dur="700" advTm="1347">
        <p:fade/>
      </p:transition>
    </mc:Choice>
    <mc:Fallback>
      <p:transition spd="med" advTm="1347">
        <p:fade/>
      </p:transition>
    </mc:Fallback>
  </mc:AlternateContent>
  <p:extLst mod="1"/>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6F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63681C-F0B0-42CB-A920-E7CFB45A03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770" y="620511"/>
            <a:ext cx="9197779" cy="5915506"/>
          </a:xfrm>
          <a:prstGeom prst="rect">
            <a:avLst/>
          </a:prstGeom>
        </p:spPr>
      </p:pic>
    </p:spTree>
    <p:extLst>
      <p:ext uri="{BB962C8B-B14F-4D97-AF65-F5344CB8AC3E}">
        <p14:creationId xmlns:p14="http://schemas.microsoft.com/office/powerpoint/2010/main" val="3439883957"/>
      </p:ext>
    </p:extLst>
  </p:cSld>
  <p:clrMapOvr>
    <a:masterClrMapping/>
  </p:clrMapOvr>
  <p:transition spd="slow" advTm="2002">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C1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485C-682C-440F-B640-B169B39C49CC}"/>
              </a:ext>
            </a:extLst>
          </p:cNvPr>
          <p:cNvSpPr>
            <a:spLocks noGrp="1"/>
          </p:cNvSpPr>
          <p:nvPr>
            <p:ph type="ctrTitle"/>
          </p:nvPr>
        </p:nvSpPr>
        <p:spPr>
          <a:xfrm>
            <a:off x="1202109" y="2552029"/>
            <a:ext cx="9787781" cy="1753941"/>
          </a:xfrm>
        </p:spPr>
        <p:txBody>
          <a:bodyPr>
            <a:normAutofit fontScale="90000"/>
          </a:bodyPr>
          <a:lstStyle/>
          <a:p>
            <a:r>
              <a:rPr lang="en-AU" sz="4000" b="1" dirty="0">
                <a:solidFill>
                  <a:schemeClr val="bg1"/>
                </a:solidFill>
                <a:latin typeface="Montserrat" panose="00000500000000000000" pitchFamily="50" charset="0"/>
              </a:rPr>
              <a:t>A </a:t>
            </a:r>
            <a:r>
              <a:rPr lang="en-AU" sz="4000" b="1" u="sng" dirty="0">
                <a:solidFill>
                  <a:schemeClr val="bg1"/>
                </a:solidFill>
                <a:latin typeface="Montserrat" panose="00000500000000000000" pitchFamily="50" charset="0"/>
              </a:rPr>
              <a:t>guide</a:t>
            </a:r>
            <a:r>
              <a:rPr lang="en-AU" sz="4000" b="1" dirty="0">
                <a:solidFill>
                  <a:schemeClr val="bg1"/>
                </a:solidFill>
                <a:latin typeface="Montserrat" panose="00000500000000000000" pitchFamily="50" charset="0"/>
              </a:rPr>
              <a:t> that is </a:t>
            </a:r>
            <a:r>
              <a:rPr lang="en-AU" sz="4000" b="1" i="1" dirty="0">
                <a:solidFill>
                  <a:schemeClr val="bg1"/>
                </a:solidFill>
                <a:latin typeface="Montserrat" panose="00000500000000000000" pitchFamily="50" charset="0"/>
              </a:rPr>
              <a:t>jammed packed</a:t>
            </a:r>
            <a:r>
              <a:rPr lang="en-AU" sz="4000" b="1" dirty="0">
                <a:solidFill>
                  <a:schemeClr val="bg1"/>
                </a:solidFill>
                <a:latin typeface="Montserrat" panose="00000500000000000000" pitchFamily="50" charset="0"/>
              </a:rPr>
              <a:t> with</a:t>
            </a:r>
            <a:r>
              <a:rPr lang="en-AU" sz="4000" b="1" dirty="0">
                <a:solidFill>
                  <a:srgbClr val="062057"/>
                </a:solidFill>
                <a:latin typeface="Montserrat" panose="00000500000000000000" pitchFamily="50" charset="0"/>
              </a:rPr>
              <a:t> </a:t>
            </a:r>
            <a:r>
              <a:rPr lang="en-AU" sz="4000" b="1" dirty="0">
                <a:solidFill>
                  <a:srgbClr val="062057"/>
                </a:solidFill>
                <a:latin typeface="Ave Fedan PERSONAL USE ONLY" pitchFamily="2" charset="0"/>
              </a:rPr>
              <a:t>tried</a:t>
            </a:r>
            <a:r>
              <a:rPr lang="en-AU" sz="4000" b="1" dirty="0">
                <a:solidFill>
                  <a:srgbClr val="062057"/>
                </a:solidFill>
                <a:latin typeface="Montserrat" panose="00000500000000000000" pitchFamily="50" charset="0"/>
              </a:rPr>
              <a:t> </a:t>
            </a:r>
            <a:r>
              <a:rPr lang="en-AU" sz="4000" b="1" dirty="0">
                <a:solidFill>
                  <a:schemeClr val="bg1"/>
                </a:solidFill>
                <a:latin typeface="Montserrat" panose="00000500000000000000" pitchFamily="50" charset="0"/>
              </a:rPr>
              <a:t>and</a:t>
            </a:r>
            <a:r>
              <a:rPr lang="en-AU" sz="4000" b="1" dirty="0">
                <a:solidFill>
                  <a:srgbClr val="22201E"/>
                </a:solidFill>
                <a:latin typeface="Montserrat" panose="00000500000000000000" pitchFamily="50" charset="0"/>
              </a:rPr>
              <a:t> </a:t>
            </a:r>
            <a:r>
              <a:rPr lang="en-AU" sz="4000" b="1" dirty="0">
                <a:solidFill>
                  <a:srgbClr val="062057"/>
                </a:solidFill>
                <a:latin typeface="Ave Fedan PERSONAL USE ONLY" pitchFamily="2" charset="0"/>
              </a:rPr>
              <a:t>tested</a:t>
            </a:r>
            <a:r>
              <a:rPr lang="en-AU" sz="4000" b="1" dirty="0">
                <a:solidFill>
                  <a:srgbClr val="062057"/>
                </a:solidFill>
                <a:latin typeface="Montserrat" panose="00000500000000000000" pitchFamily="50" charset="0"/>
              </a:rPr>
              <a:t> </a:t>
            </a:r>
            <a:r>
              <a:rPr lang="en-AU" sz="4000" b="1" dirty="0">
                <a:solidFill>
                  <a:schemeClr val="bg1"/>
                </a:solidFill>
                <a:latin typeface="Montserrat" panose="00000500000000000000" pitchFamily="50" charset="0"/>
              </a:rPr>
              <a:t>METHODS so you can see results </a:t>
            </a:r>
            <a:r>
              <a:rPr lang="en-AU" sz="4900" b="1" dirty="0">
                <a:solidFill>
                  <a:srgbClr val="062057"/>
                </a:solidFill>
                <a:latin typeface="Ave Fedan PERSONAL USE ONLY" pitchFamily="2" charset="0"/>
              </a:rPr>
              <a:t>fast</a:t>
            </a:r>
            <a:r>
              <a:rPr lang="en-AU" sz="4000" b="1" dirty="0">
                <a:solidFill>
                  <a:schemeClr val="bg1"/>
                </a:solidFill>
                <a:latin typeface="Montserrat" panose="00000500000000000000" pitchFamily="50" charset="0"/>
              </a:rPr>
              <a:t>. </a:t>
            </a:r>
            <a:endParaRPr lang="en-US" sz="4000" b="1"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139871886"/>
      </p:ext>
    </p:extLst>
  </p:cSld>
  <p:clrMapOvr>
    <a:masterClrMapping/>
  </p:clrMapOvr>
  <p:transition spd="med" advTm="4387">
    <p:pull/>
  </p:transition>
  <p:extLst mod="1"/>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TotalTime>
  <Words>352</Words>
  <Application>Microsoft Office PowerPoint</Application>
  <PresentationFormat>Widescreen</PresentationFormat>
  <Paragraphs>16</Paragraphs>
  <Slides>17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Ave Fedan PERSONAL USE ONLY</vt:lpstr>
      <vt:lpstr>Calibri</vt:lpstr>
      <vt:lpstr>Calibri Light</vt:lpstr>
      <vt:lpstr>Montserrat</vt:lpstr>
      <vt:lpstr>Office Theme</vt:lpstr>
      <vt:lpstr>There are a lot of opportunities out there to help mothers build an online business working from home.</vt:lpstr>
      <vt:lpstr>Some work... Most DON’T.</vt:lpstr>
      <vt:lpstr>Unfortunately, most methods promise the world, but just don’t deliver on helping and teaching you to get the results that you want.</vt:lpstr>
      <vt:lpstr>But, what if there was a guide that would very quickly get you the results you're wanting. Not just for the short term, but for the LONG TERM TOO.</vt:lpstr>
      <vt:lpstr>Not only that but helping you learn the correct mindset to find the right opportunities to start. working from home</vt:lpstr>
      <vt:lpstr>If you’re planning to start working from home as a mother then you need a guide that can provide you with everything to help you succeed.</vt:lpstr>
      <vt:lpstr>So, let me introduce you to...</vt:lpstr>
      <vt:lpstr>PowerPoint Presentation</vt:lpstr>
      <vt:lpstr>A guide that is jammed packed with tried and tested METHODS so you can see results fast. </vt:lpstr>
      <vt:lpstr>There are so many products available in teaching you how to start an online business from home, making it a challenge to know what the best solution is for you.</vt:lpstr>
      <vt:lpstr>These resources can be helpful, and it’s a great idea to research each one of them to know what will work best for you and what methods you should use.</vt:lpstr>
      <vt:lpstr>But what you're needing is a convenient all-in-one resource that will help you to become more knowledgeable in this subject before you begin.</vt:lpstr>
      <vt:lpstr>That's why this new guide all about building online businesses for Moms is a guide that covers all these topics in one.</vt:lpstr>
      <vt:lpstr>This is an easy-to-follow guide, and anyone can use it to start learning everything there is to know about this subject. </vt:lpstr>
      <vt:lpstr>So, whether you're already have started an online business or planning to start, then this product will guide you through the main principals to help you master everything there is to know about this subject.</vt:lpstr>
      <vt:lpstr>Don’t wait and end up missing out.</vt:lpstr>
      <vt:lpstr>Grab your copy now by clicking the button below to gain instant access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Taylor</dc:creator>
  <cp:lastModifiedBy>Windows PC</cp:lastModifiedBy>
  <cp:revision>65</cp:revision>
  <dcterms:created xsi:type="dcterms:W3CDTF">2017-08-14T05:05:43Z</dcterms:created>
  <dcterms:modified xsi:type="dcterms:W3CDTF">2019-05-01T01:58:02Z</dcterms:modified>
</cp:coreProperties>
</file>